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62" r:id="rId3"/>
    <p:sldId id="363" r:id="rId4"/>
    <p:sldId id="364" r:id="rId5"/>
    <p:sldId id="365" r:id="rId6"/>
    <p:sldId id="366" r:id="rId7"/>
    <p:sldId id="369" r:id="rId8"/>
    <p:sldId id="346" r:id="rId9"/>
    <p:sldId id="344" r:id="rId10"/>
    <p:sldId id="345" r:id="rId11"/>
    <p:sldId id="361" r:id="rId12"/>
    <p:sldId id="347" r:id="rId13"/>
    <p:sldId id="367" r:id="rId14"/>
    <p:sldId id="368" r:id="rId15"/>
    <p:sldId id="370" r:id="rId16"/>
    <p:sldId id="348" r:id="rId17"/>
    <p:sldId id="350" r:id="rId18"/>
    <p:sldId id="349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12/24/2020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ye-icon-symbol-look-vision-see-191545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ftcoastnaturals.com/our-story/mission-vision-state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asacs.com/ap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onlinewebfonts.com/icon/25259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Student Management System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Erdem demir 030118060</a:t>
            </a:r>
          </a:p>
          <a:p>
            <a:r>
              <a:rPr lang="tr-TR" dirty="0"/>
              <a:t>Tayyib Bayram 030118106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</a:t>
            </a:r>
            <a:r>
              <a:rPr lang="en-US" sz="4800" dirty="0"/>
              <a:t> ONLY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A648C-CAE5-42AA-9F66-D44C23B4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2481" y="1507787"/>
            <a:ext cx="8087037" cy="50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8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8" cy="50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PEOPLE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6" y="1507787"/>
            <a:ext cx="8015486" cy="50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Left TEACHERS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6" y="1507787"/>
            <a:ext cx="8015486" cy="50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0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MATH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01ACA-C966-46B6-A9A7-27A5D585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13" y="1507787"/>
            <a:ext cx="7697773" cy="4842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8100" r="74665" b="10785"/>
          <a:stretch/>
        </p:blipFill>
        <p:spPr>
          <a:xfrm>
            <a:off x="5161071" y="1800117"/>
            <a:ext cx="3744803" cy="47530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958520-8748-43D4-86FE-B1A22558218A}"/>
              </a:ext>
            </a:extLst>
          </p:cNvPr>
          <p:cNvCxnSpPr>
            <a:cxnSpLocks/>
          </p:cNvCxnSpPr>
          <p:nvPr/>
        </p:nvCxnSpPr>
        <p:spPr>
          <a:xfrm flipV="1">
            <a:off x="3514725" y="4176665"/>
            <a:ext cx="1476375" cy="5000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73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Classes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851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3765" y="1507787"/>
            <a:ext cx="3262313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507787"/>
            <a:ext cx="2898244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3199DB-0D19-4A10-B3A5-137A0F5C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>
            <a:normAutofit fontScale="90000"/>
          </a:bodyPr>
          <a:lstStyle/>
          <a:p>
            <a:r>
              <a:rPr lang="en-US" sz="4000" b="1" dirty="0" err="1"/>
              <a:t>Proje</a:t>
            </a:r>
            <a:r>
              <a:rPr lang="en-US" sz="4000" b="1" dirty="0"/>
              <a:t> </a:t>
            </a:r>
            <a:r>
              <a:rPr lang="en-US" sz="4000" b="1" dirty="0" err="1"/>
              <a:t>hakkında</a:t>
            </a:r>
            <a:endParaRPr 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39F1E8-48E2-4E53-B0FB-C34073ADA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Üniversitede</a:t>
            </a:r>
            <a:r>
              <a:rPr lang="en-US" sz="2400" dirty="0"/>
              <a:t>, </a:t>
            </a: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tarafındaki</a:t>
            </a:r>
            <a:r>
              <a:rPr lang="en-US" sz="2400" dirty="0"/>
              <a:t> </a:t>
            </a:r>
            <a:r>
              <a:rPr lang="en-US" sz="2400" dirty="0" err="1"/>
              <a:t>kişilerin</a:t>
            </a:r>
            <a:r>
              <a:rPr lang="en-US" sz="2400" dirty="0"/>
              <a:t> </a:t>
            </a:r>
            <a:r>
              <a:rPr lang="en-US" sz="2400" dirty="0" err="1"/>
              <a:t>kullanacağı</a:t>
            </a:r>
            <a:r>
              <a:rPr lang="en-US" sz="2400" dirty="0"/>
              <a:t>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yönetim</a:t>
            </a:r>
            <a:r>
              <a:rPr lang="en-US" sz="2400" dirty="0"/>
              <a:t> </a:t>
            </a:r>
            <a:r>
              <a:rPr lang="en-US" sz="2400" dirty="0" err="1"/>
              <a:t>sistemi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tarafındaki</a:t>
            </a:r>
            <a:r>
              <a:rPr lang="en-US" sz="2400" dirty="0"/>
              <a:t> </a:t>
            </a:r>
            <a:r>
              <a:rPr lang="en-US" sz="2400" dirty="0" err="1"/>
              <a:t>kişilerin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isimlerini</a:t>
            </a:r>
            <a:r>
              <a:rPr lang="en-US" sz="2400" dirty="0"/>
              <a:t>, </a:t>
            </a:r>
            <a:r>
              <a:rPr lang="en-US" sz="2400" dirty="0" err="1"/>
              <a:t>soyisimlerini</a:t>
            </a:r>
            <a:r>
              <a:rPr lang="en-US" sz="2400" dirty="0"/>
              <a:t>, </a:t>
            </a:r>
            <a:r>
              <a:rPr lang="en-US" sz="2400" dirty="0" err="1"/>
              <a:t>numaralarını</a:t>
            </a:r>
            <a:r>
              <a:rPr lang="en-US" sz="2400" dirty="0"/>
              <a:t>, </a:t>
            </a:r>
            <a:r>
              <a:rPr lang="en-US" sz="2400" dirty="0" err="1"/>
              <a:t>notlarını</a:t>
            </a:r>
            <a:r>
              <a:rPr lang="en-US" sz="2400" dirty="0"/>
              <a:t>, </a:t>
            </a:r>
            <a:r>
              <a:rPr lang="en-US" sz="2400" dirty="0" err="1"/>
              <a:t>emaillerini</a:t>
            </a:r>
            <a:r>
              <a:rPr lang="en-US" sz="2400" dirty="0"/>
              <a:t>, </a:t>
            </a:r>
            <a:r>
              <a:rPr lang="en-US" sz="2400" dirty="0" err="1"/>
              <a:t>bölümlerini</a:t>
            </a:r>
            <a:r>
              <a:rPr lang="en-US" sz="2400" dirty="0"/>
              <a:t> </a:t>
            </a:r>
            <a:r>
              <a:rPr lang="en-US" sz="2400" dirty="0" err="1"/>
              <a:t>kaydedebilir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Ayrıca</a:t>
            </a:r>
            <a:r>
              <a:rPr lang="en-US" sz="2400" dirty="0"/>
              <a:t> </a:t>
            </a:r>
            <a:r>
              <a:rPr lang="en-US" sz="2400" dirty="0" err="1"/>
              <a:t>bölüm</a:t>
            </a:r>
            <a:r>
              <a:rPr lang="en-US" sz="2400" dirty="0"/>
              <a:t> </a:t>
            </a:r>
            <a:r>
              <a:rPr lang="en-US" sz="2400" dirty="0" err="1"/>
              <a:t>başkanından</a:t>
            </a:r>
            <a:r>
              <a:rPr lang="en-US" sz="2400" dirty="0"/>
              <a:t> </a:t>
            </a:r>
            <a:r>
              <a:rPr lang="en-US" sz="2400" dirty="0" err="1"/>
              <a:t>gelebilecek</a:t>
            </a:r>
            <a:r>
              <a:rPr lang="en-US" sz="2400" dirty="0"/>
              <a:t> </a:t>
            </a:r>
            <a:r>
              <a:rPr lang="en-US" sz="2400" dirty="0" err="1"/>
              <a:t>isteklere</a:t>
            </a:r>
            <a:r>
              <a:rPr lang="en-US" sz="2400" dirty="0"/>
              <a:t> </a:t>
            </a:r>
            <a:r>
              <a:rPr lang="en-US" sz="2400" dirty="0" err="1"/>
              <a:t>uygun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değiştirebilir</a:t>
            </a:r>
            <a:r>
              <a:rPr lang="en-US" sz="2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AEC042-0791-42F9-8666-2D4CF4461F6C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8" y="1269000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3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308232"/>
            <a:ext cx="2898244" cy="34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443137"/>
            <a:ext cx="2898244" cy="31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Person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864731"/>
            <a:ext cx="2898244" cy="43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Database Class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3605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36F9-670D-41F6-8C53-9FB4CE52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9" y="1781210"/>
            <a:ext cx="10395361" cy="3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2E26C-693D-4B4A-A690-86251651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67" y="1849429"/>
            <a:ext cx="10080266" cy="36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617F6-F44A-4324-9BD5-EA08023C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8" y="1507787"/>
            <a:ext cx="8791808" cy="42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6F8B-8229-4ECA-BF72-ECE99C50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8" y="1790534"/>
            <a:ext cx="10307303" cy="36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MISC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BE66C-6F65-4900-ACCD-3B0F04E6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1249" y="1806829"/>
            <a:ext cx="10269502" cy="35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err="1"/>
              <a:t>Hedefimiz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dirty="0"/>
              <a:t>Üniversitenin öğrencileri,öğretmenleri,fakülteler ve bölümlerin verileri tutulacağı Veri Tabanı oluşturmak.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/>
              <a:t>Bu verileri kullanıcı tarafından kolayca okuma &amp; yazma vb. işlemleri yapabilecek Önyüz tasarlamak. </a:t>
            </a:r>
            <a:endParaRPr lang="en-US" sz="2400" dirty="0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9157BF68-B244-4823-9794-CF3CE03022C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22459" t="21812" r="21743" b="26581"/>
          <a:stretch/>
        </p:blipFill>
        <p:spPr>
          <a:xfrm>
            <a:off x="773009" y="1269000"/>
            <a:ext cx="4670861" cy="4320000"/>
          </a:xfrm>
        </p:spPr>
      </p:pic>
    </p:spTree>
    <p:extLst>
      <p:ext uri="{BB962C8B-B14F-4D97-AF65-F5344CB8AC3E}">
        <p14:creationId xmlns:p14="http://schemas.microsoft.com/office/powerpoint/2010/main" val="55218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Vizyonumuz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Üniversitelerdeki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çağlarda</a:t>
            </a:r>
            <a:r>
              <a:rPr lang="en-US" sz="2400" dirty="0"/>
              <a:t> </a:t>
            </a:r>
            <a:r>
              <a:rPr lang="en-US" sz="2400" dirty="0" err="1"/>
              <a:t>kağıtlarda</a:t>
            </a:r>
            <a:r>
              <a:rPr lang="en-US" sz="2400" dirty="0"/>
              <a:t> </a:t>
            </a:r>
            <a:r>
              <a:rPr lang="en-US" sz="2400" dirty="0" err="1"/>
              <a:t>tutmak</a:t>
            </a:r>
            <a:r>
              <a:rPr lang="en-US" sz="2400" dirty="0"/>
              <a:t> </a:t>
            </a:r>
            <a:r>
              <a:rPr lang="en-US" sz="2400" dirty="0" err="1"/>
              <a:t>apaçık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verimsizdir</a:t>
            </a:r>
            <a:r>
              <a:rPr lang="en-US" sz="2400" dirty="0"/>
              <a:t>. Bu </a:t>
            </a:r>
            <a:r>
              <a:rPr lang="en-US" sz="2400" dirty="0" err="1"/>
              <a:t>verimsizliğe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çare</a:t>
            </a:r>
            <a:r>
              <a:rPr lang="en-US" sz="2400" dirty="0"/>
              <a:t> </a:t>
            </a:r>
            <a:r>
              <a:rPr lang="en-US" sz="2400" dirty="0" err="1"/>
              <a:t>bulmak</a:t>
            </a:r>
            <a:r>
              <a:rPr lang="en-US" sz="2400" dirty="0"/>
              <a:t> </a:t>
            </a:r>
            <a:r>
              <a:rPr lang="en-US" sz="2400" dirty="0" err="1"/>
              <a:t>elbetteki</a:t>
            </a:r>
            <a:r>
              <a:rPr lang="en-US" sz="2400" dirty="0"/>
              <a:t> </a:t>
            </a:r>
            <a:r>
              <a:rPr lang="en-US" sz="2400" dirty="0" err="1"/>
              <a:t>insanoğlunun</a:t>
            </a:r>
            <a:r>
              <a:rPr lang="en-US" sz="2400" dirty="0"/>
              <a:t> </a:t>
            </a:r>
            <a:r>
              <a:rPr lang="en-US" sz="2400" dirty="0" err="1"/>
              <a:t>yapacağı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bizimde</a:t>
            </a:r>
            <a:r>
              <a:rPr lang="en-US" sz="2400" dirty="0"/>
              <a:t> </a:t>
            </a:r>
            <a:r>
              <a:rPr lang="en-US" sz="2400" dirty="0" err="1"/>
              <a:t>yaptığımız</a:t>
            </a:r>
            <a:r>
              <a:rPr lang="en-US" sz="2400" dirty="0"/>
              <a:t> </a:t>
            </a:r>
            <a:r>
              <a:rPr lang="en-US" sz="2400" dirty="0" err="1"/>
              <a:t>şeydir</a:t>
            </a:r>
            <a:r>
              <a:rPr lang="en-US" sz="2400" dirty="0"/>
              <a:t>. Buna </a:t>
            </a:r>
            <a:r>
              <a:rPr lang="en-US" sz="2400" dirty="0" err="1"/>
              <a:t>takiben</a:t>
            </a:r>
            <a:r>
              <a:rPr lang="en-US" sz="2400" dirty="0"/>
              <a:t> </a:t>
            </a:r>
            <a:r>
              <a:rPr lang="en-US" sz="2400" dirty="0" err="1"/>
              <a:t>bizim</a:t>
            </a:r>
            <a:r>
              <a:rPr lang="en-US" sz="2400" dirty="0"/>
              <a:t> </a:t>
            </a:r>
            <a:r>
              <a:rPr lang="en-US" sz="2400" dirty="0" err="1"/>
              <a:t>amacımız</a:t>
            </a:r>
            <a:r>
              <a:rPr lang="tr-TR" sz="240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farklı</a:t>
            </a:r>
            <a:r>
              <a:rPr lang="en-US" sz="2400" dirty="0"/>
              <a:t> </a:t>
            </a:r>
            <a:r>
              <a:rPr lang="en-US" sz="2400" dirty="0" err="1"/>
              <a:t>farklı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ortamında</a:t>
            </a:r>
            <a:r>
              <a:rPr lang="en-US" sz="2400" dirty="0"/>
              <a:t> </a:t>
            </a:r>
            <a:r>
              <a:rPr lang="en-US" sz="2400" dirty="0" err="1"/>
              <a:t>kolaylıkla</a:t>
            </a:r>
            <a:r>
              <a:rPr lang="en-US" sz="2400" dirty="0"/>
              <a:t> </a:t>
            </a:r>
            <a:r>
              <a:rPr lang="en-US" sz="2400" dirty="0" err="1"/>
              <a:t>tutmak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anında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bilgilere</a:t>
            </a:r>
            <a:r>
              <a:rPr lang="en-US" sz="2400" dirty="0"/>
              <a:t> </a:t>
            </a:r>
            <a:r>
              <a:rPr lang="en-US" sz="2400" dirty="0" err="1"/>
              <a:t>erişmek</a:t>
            </a:r>
            <a:r>
              <a:rPr lang="en-US" sz="2400" dirty="0"/>
              <a:t>.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C912FEC-2616-4355-94D7-C2BB2F030BC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9217" y="2068596"/>
            <a:ext cx="4589462" cy="2371222"/>
          </a:xfrm>
        </p:spPr>
      </p:pic>
    </p:spTree>
    <p:extLst>
      <p:ext uri="{BB962C8B-B14F-4D97-AF65-F5344CB8AC3E}">
        <p14:creationId xmlns:p14="http://schemas.microsoft.com/office/powerpoint/2010/main" val="351493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err="1"/>
              <a:t>Misyonumuz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Üniversitenin</a:t>
            </a:r>
            <a:r>
              <a:rPr lang="en-US" sz="2400" dirty="0"/>
              <a:t>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yönetim</a:t>
            </a:r>
            <a:r>
              <a:rPr lang="en-US" sz="2400" dirty="0"/>
              <a:t> </a:t>
            </a:r>
            <a:r>
              <a:rPr lang="en-US" sz="2400" dirty="0" err="1"/>
              <a:t>sistemini</a:t>
            </a:r>
            <a:r>
              <a:rPr lang="en-US" sz="2400" dirty="0"/>
              <a:t> </a:t>
            </a:r>
            <a:r>
              <a:rPr lang="en-US" sz="2400" dirty="0" err="1"/>
              <a:t>görsel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hale </a:t>
            </a:r>
            <a:r>
              <a:rPr lang="en-US" sz="2400" dirty="0" err="1"/>
              <a:t>getirerek</a:t>
            </a:r>
            <a:r>
              <a:rPr lang="en-US" sz="2400" dirty="0"/>
              <a:t> </a:t>
            </a: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tarafının</a:t>
            </a:r>
            <a:r>
              <a:rPr lang="en-US" sz="2400" dirty="0"/>
              <a:t> </a:t>
            </a:r>
            <a:r>
              <a:rPr lang="tr-TR" sz="2400" dirty="0"/>
              <a:t>yaptığı bir çok işlemleri kolaylıkla yapılabilmesi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bütün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listeleyip</a:t>
            </a:r>
            <a:r>
              <a:rPr lang="en-US" sz="2400" dirty="0"/>
              <a:t> </a:t>
            </a:r>
            <a:r>
              <a:rPr lang="en-US" sz="2400" dirty="0" err="1"/>
              <a:t>gerekirse</a:t>
            </a:r>
            <a:r>
              <a:rPr lang="en-US" sz="2400" dirty="0"/>
              <a:t> </a:t>
            </a:r>
            <a:r>
              <a:rPr lang="en-US" sz="2400" dirty="0" err="1"/>
              <a:t>değiştirmek</a:t>
            </a:r>
            <a:r>
              <a:rPr lang="en-US" sz="2400" dirty="0"/>
              <a:t>,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eklemek</a:t>
            </a:r>
            <a:r>
              <a:rPr lang="en-US" sz="2400" dirty="0"/>
              <a:t>/</a:t>
            </a:r>
            <a:r>
              <a:rPr lang="en-US" sz="2400" dirty="0" err="1"/>
              <a:t>çıkarmak</a:t>
            </a:r>
            <a:r>
              <a:rPr lang="en-US" sz="2400" dirty="0"/>
              <a:t> vs. </a:t>
            </a:r>
            <a:r>
              <a:rPr lang="en-US" sz="2400" dirty="0" err="1"/>
              <a:t>işlemleri</a:t>
            </a:r>
            <a:r>
              <a:rPr lang="en-US" sz="2400" dirty="0"/>
              <a:t> </a:t>
            </a:r>
            <a:r>
              <a:rPr lang="en-US" sz="2400" dirty="0" err="1"/>
              <a:t>kolaylıkla</a:t>
            </a:r>
            <a:r>
              <a:rPr lang="en-US" sz="2400" dirty="0"/>
              <a:t> </a:t>
            </a:r>
            <a:r>
              <a:rPr lang="en-US" sz="2400" dirty="0" err="1"/>
              <a:t>yapabilmek</a:t>
            </a:r>
            <a:r>
              <a:rPr lang="en-US" sz="2400" dirty="0"/>
              <a:t>. 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F735823-1F5D-4C1B-AFED-AABDCA2AF07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4838" y="1127919"/>
            <a:ext cx="4589462" cy="4589462"/>
          </a:xfrm>
        </p:spPr>
      </p:pic>
    </p:spTree>
    <p:extLst>
      <p:ext uri="{BB962C8B-B14F-4D97-AF65-F5344CB8AC3E}">
        <p14:creationId xmlns:p14="http://schemas.microsoft.com/office/powerpoint/2010/main" val="173855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C68B1E-5520-4637-943D-78F064D9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214" y="2863516"/>
            <a:ext cx="3407527" cy="340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Kullanacak</a:t>
            </a:r>
            <a:r>
              <a:rPr lang="en-US" sz="3600" b="1" dirty="0"/>
              <a:t> </a:t>
            </a:r>
            <a:r>
              <a:rPr lang="en-US" sz="3600" b="1" dirty="0" err="1"/>
              <a:t>yazılımlar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JavaFX : </a:t>
            </a:r>
            <a:r>
              <a:rPr lang="en-US" sz="2000" dirty="0" err="1"/>
              <a:t>JAVA’nın</a:t>
            </a:r>
            <a:r>
              <a:rPr lang="en-US" sz="2000" dirty="0"/>
              <a:t> </a:t>
            </a:r>
            <a:r>
              <a:rPr lang="en-US" sz="2000" dirty="0" err="1"/>
              <a:t>etkin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ileri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dil</a:t>
            </a:r>
            <a:r>
              <a:rPr lang="en-US" sz="2000" dirty="0"/>
              <a:t> </a:t>
            </a:r>
            <a:r>
              <a:rPr lang="en-US" sz="2000" dirty="0" err="1"/>
              <a:t>olduğu</a:t>
            </a:r>
            <a:r>
              <a:rPr lang="en-US" sz="2000" dirty="0"/>
              <a:t> </a:t>
            </a:r>
            <a:r>
              <a:rPr lang="en-US" sz="2000" dirty="0" err="1"/>
              <a:t>aşikardır</a:t>
            </a:r>
            <a:r>
              <a:rPr lang="en-US" sz="2000" dirty="0"/>
              <a:t>. 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Javanın</a:t>
            </a:r>
            <a:r>
              <a:rPr lang="en-US" sz="2000" dirty="0"/>
              <a:t> </a:t>
            </a:r>
            <a:r>
              <a:rPr lang="en-US" sz="2000" dirty="0" err="1"/>
              <a:t>yazılım</a:t>
            </a:r>
            <a:r>
              <a:rPr lang="en-US" sz="2000" dirty="0"/>
              <a:t> </a:t>
            </a:r>
            <a:r>
              <a:rPr lang="en-US" sz="2000" dirty="0" err="1"/>
              <a:t>platformu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JavaFX’i</a:t>
            </a:r>
            <a:r>
              <a:rPr lang="en-US" sz="2000" dirty="0"/>
              <a:t> </a:t>
            </a:r>
            <a:r>
              <a:rPr lang="en-US" sz="2000" dirty="0" err="1"/>
              <a:t>arayüzümüz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kullanmayı</a:t>
            </a:r>
            <a:r>
              <a:rPr lang="en-US" sz="2000" dirty="0"/>
              <a:t> </a:t>
            </a:r>
            <a:r>
              <a:rPr lang="en-US" sz="2000" dirty="0" err="1"/>
              <a:t>hedefledik</a:t>
            </a:r>
            <a:r>
              <a:rPr lang="en-US" sz="2000" dirty="0"/>
              <a:t>. Hem visual </a:t>
            </a:r>
            <a:r>
              <a:rPr lang="en-US" sz="2000" dirty="0" err="1"/>
              <a:t>tarafı</a:t>
            </a:r>
            <a:r>
              <a:rPr lang="en-US" sz="2000" dirty="0"/>
              <a:t> </a:t>
            </a:r>
            <a:r>
              <a:rPr lang="en-US" sz="2000" dirty="0" err="1"/>
              <a:t>hemde</a:t>
            </a:r>
            <a:r>
              <a:rPr lang="en-US" sz="2000" dirty="0"/>
              <a:t> backend </a:t>
            </a:r>
            <a:r>
              <a:rPr lang="en-US" sz="2000" dirty="0" err="1"/>
              <a:t>tarafı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kullanmayı</a:t>
            </a:r>
            <a:r>
              <a:rPr lang="en-US" sz="2000" dirty="0"/>
              <a:t> </a:t>
            </a:r>
            <a:r>
              <a:rPr lang="en-US" sz="2000" dirty="0" err="1"/>
              <a:t>planlıyoruz</a:t>
            </a:r>
            <a:r>
              <a:rPr lang="en-US" sz="2000" dirty="0"/>
              <a:t>. </a:t>
            </a:r>
          </a:p>
          <a:p>
            <a:r>
              <a:rPr lang="en-US" sz="2000" dirty="0"/>
              <a:t>MSSQL : Microsoft Structured Query Language </a:t>
            </a:r>
            <a:r>
              <a:rPr lang="en-US" sz="2000" dirty="0" err="1"/>
              <a:t>Server’ı</a:t>
            </a:r>
            <a:r>
              <a:rPr lang="en-US" sz="2000" dirty="0"/>
              <a:t> </a:t>
            </a:r>
            <a:r>
              <a:rPr lang="en-US" sz="2000" dirty="0" err="1"/>
              <a:t>kullanarak</a:t>
            </a:r>
            <a:r>
              <a:rPr lang="en-US" sz="2000" dirty="0"/>
              <a:t> </a:t>
            </a:r>
            <a:r>
              <a:rPr lang="en-US" sz="2000" dirty="0" err="1"/>
              <a:t>veritabanı</a:t>
            </a:r>
            <a:r>
              <a:rPr lang="en-US" sz="2000" dirty="0"/>
              <a:t> </a:t>
            </a:r>
            <a:r>
              <a:rPr lang="en-US" sz="2000" dirty="0" err="1"/>
              <a:t>aracı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kullanacağız</a:t>
            </a:r>
            <a:r>
              <a:rPr lang="en-US" sz="2000" dirty="0"/>
              <a:t>. </a:t>
            </a:r>
            <a:r>
              <a:rPr lang="en-US" sz="2000" dirty="0" err="1"/>
              <a:t>Öğrenci</a:t>
            </a:r>
            <a:r>
              <a:rPr lang="en-US" sz="2000" dirty="0"/>
              <a:t> </a:t>
            </a:r>
            <a:r>
              <a:rPr lang="en-US" sz="2000" dirty="0" err="1"/>
              <a:t>isimleri</a:t>
            </a:r>
            <a:r>
              <a:rPr lang="en-US" sz="2000" dirty="0"/>
              <a:t> ,</a:t>
            </a:r>
            <a:r>
              <a:rPr lang="en-US" sz="2000" dirty="0" err="1"/>
              <a:t>numaraları</a:t>
            </a:r>
            <a:r>
              <a:rPr lang="en-US" sz="2000" dirty="0"/>
              <a:t> , </a:t>
            </a:r>
            <a:r>
              <a:rPr lang="en-US" sz="2000" dirty="0" err="1"/>
              <a:t>okudukları</a:t>
            </a:r>
            <a:r>
              <a:rPr lang="en-US" sz="2000" dirty="0"/>
              <a:t> </a:t>
            </a:r>
            <a:r>
              <a:rPr lang="en-US" sz="2000" dirty="0" err="1"/>
              <a:t>bölümler</a:t>
            </a:r>
            <a:r>
              <a:rPr lang="en-US" sz="2000" dirty="0"/>
              <a:t> </a:t>
            </a:r>
            <a:r>
              <a:rPr lang="en-US" sz="2000" dirty="0" err="1"/>
              <a:t>gibi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işlemleri</a:t>
            </a:r>
            <a:r>
              <a:rPr lang="en-US" sz="2000" dirty="0"/>
              <a:t> </a:t>
            </a:r>
            <a:r>
              <a:rPr lang="en-US" sz="2000" dirty="0" err="1"/>
              <a:t>yapabilecek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ayrıca</a:t>
            </a:r>
            <a:r>
              <a:rPr lang="en-US" sz="2000" dirty="0"/>
              <a:t> </a:t>
            </a:r>
            <a:r>
              <a:rPr lang="en-US" sz="2000" dirty="0" err="1"/>
              <a:t>öğrenci</a:t>
            </a:r>
            <a:r>
              <a:rPr lang="en-US" sz="2000" dirty="0"/>
              <a:t> </a:t>
            </a:r>
            <a:r>
              <a:rPr lang="en-US" sz="2000" dirty="0" err="1"/>
              <a:t>gruplandırma</a:t>
            </a:r>
            <a:r>
              <a:rPr lang="en-US" sz="2000" dirty="0"/>
              <a:t> ,</a:t>
            </a:r>
            <a:r>
              <a:rPr lang="en-US" sz="2000" dirty="0" err="1"/>
              <a:t>sınıflandırma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çeşitle</a:t>
            </a:r>
            <a:r>
              <a:rPr lang="en-US" sz="2000" dirty="0"/>
              <a:t> </a:t>
            </a:r>
            <a:r>
              <a:rPr lang="en-US" sz="2000" dirty="0" err="1"/>
              <a:t>veritabanı</a:t>
            </a:r>
            <a:r>
              <a:rPr lang="en-US" sz="2000" dirty="0"/>
              <a:t> </a:t>
            </a:r>
            <a:r>
              <a:rPr lang="en-US" sz="2000" dirty="0" err="1"/>
              <a:t>tekniklerini</a:t>
            </a:r>
            <a:r>
              <a:rPr lang="en-US" sz="2000" dirty="0"/>
              <a:t> </a:t>
            </a:r>
            <a:r>
              <a:rPr lang="en-US" sz="2000" dirty="0" err="1"/>
              <a:t>kullanarak</a:t>
            </a:r>
            <a:r>
              <a:rPr lang="en-US" sz="2000" dirty="0"/>
              <a:t> </a:t>
            </a:r>
            <a:r>
              <a:rPr lang="en-US" sz="2000" dirty="0" err="1"/>
              <a:t>okuma</a:t>
            </a:r>
            <a:r>
              <a:rPr lang="en-US" sz="2000" dirty="0"/>
              <a:t> </a:t>
            </a:r>
            <a:r>
              <a:rPr lang="en-US" sz="2000" dirty="0" err="1"/>
              <a:t>kolaylığı</a:t>
            </a:r>
            <a:r>
              <a:rPr lang="en-US" sz="2000" dirty="0"/>
              <a:t> </a:t>
            </a:r>
            <a:r>
              <a:rPr lang="en-US" sz="2000" dirty="0" err="1"/>
              <a:t>sağlıyacağız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 descr="A close - up of some tea cups&#10;&#10;Description automatically generated with low confidence">
            <a:extLst>
              <a:ext uri="{FF2B5EF4-FFF2-40B4-BE49-F238E27FC236}">
                <a16:creationId xmlns:a16="http://schemas.microsoft.com/office/drawing/2014/main" id="{AB9A42C7-1F01-4A48-870F-BA821D291E1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83856" y="615215"/>
            <a:ext cx="2813785" cy="2813785"/>
          </a:xfrm>
        </p:spPr>
      </p:pic>
    </p:spTree>
    <p:extLst>
      <p:ext uri="{BB962C8B-B14F-4D97-AF65-F5344CB8AC3E}">
        <p14:creationId xmlns:p14="http://schemas.microsoft.com/office/powerpoint/2010/main" val="152839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/>
              <a:t>Uygulama Özellikleri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09938" y="1530455"/>
            <a:ext cx="7145742" cy="455995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Bütün öğrencileri, öğretmenleri, departmanları ve fakülteleri listeleme.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Öğrencileri Departmana göre sıralama.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Çoğu bilgiyi değiştirebilme.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Yeni öğrenci ekleme.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Var olan öğrenciyi silme.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Bir çok matematiksel fonksiyonu hesaplama.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Öğrenci ve öğretmenleri bir arada listeleme.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Okuldan çıkan öğrencileri görüntüleme.</a:t>
            </a:r>
            <a:endParaRPr lang="en-US" sz="2400" dirty="0"/>
          </a:p>
        </p:txBody>
      </p:sp>
      <p:pic>
        <p:nvPicPr>
          <p:cNvPr id="8" name="Content Placeholder 7" descr="Young woman">
            <a:extLst>
              <a:ext uri="{FF2B5EF4-FFF2-40B4-BE49-F238E27FC236}">
                <a16:creationId xmlns:a16="http://schemas.microsoft.com/office/drawing/2014/main" id="{891180B6-4DBD-480C-A6C7-145A2026CCB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36991" y="627062"/>
            <a:ext cx="3181012" cy="56038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F50B8-95BC-4F36-884E-64AFEE2F04E5}"/>
              </a:ext>
            </a:extLst>
          </p:cNvPr>
          <p:cNvSpPr txBox="1"/>
          <p:nvPr/>
        </p:nvSpPr>
        <p:spPr>
          <a:xfrm rot="21414200">
            <a:off x="994316" y="2288518"/>
            <a:ext cx="2466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Hey, that’s pretty good!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998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Log 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DDEB4-BE62-4045-A2EF-ABF6F0A4FB78}"/>
              </a:ext>
            </a:extLst>
          </p:cNvPr>
          <p:cNvSpPr txBox="1"/>
          <p:nvPr/>
        </p:nvSpPr>
        <p:spPr>
          <a:xfrm>
            <a:off x="5722689" y="4029064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9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HOME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5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323</Words>
  <Application>Microsoft Office PowerPoint</Application>
  <PresentationFormat>Widescreen</PresentationFormat>
  <Paragraphs>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</vt:lpstr>
      <vt:lpstr>RetrospectVTI</vt:lpstr>
      <vt:lpstr>Student Management System</vt:lpstr>
      <vt:lpstr>Proje hakkında</vt:lpstr>
      <vt:lpstr>Hedefimiz</vt:lpstr>
      <vt:lpstr>Vizyonumuz</vt:lpstr>
      <vt:lpstr>Misyonumuz</vt:lpstr>
      <vt:lpstr>Kullanacak yazılımlar</vt:lpstr>
      <vt:lpstr>Uygulama Özellikleri</vt:lpstr>
      <vt:lpstr>Log IN</vt:lpstr>
      <vt:lpstr>HOME</vt:lpstr>
      <vt:lpstr>Departments</vt:lpstr>
      <vt:lpstr>Department ONLY</vt:lpstr>
      <vt:lpstr>Students</vt:lpstr>
      <vt:lpstr>Teachers</vt:lpstr>
      <vt:lpstr>PEOPLE</vt:lpstr>
      <vt:lpstr>Left TEACHERS</vt:lpstr>
      <vt:lpstr>MATH</vt:lpstr>
      <vt:lpstr>Classes</vt:lpstr>
      <vt:lpstr>Student</vt:lpstr>
      <vt:lpstr>Teacher</vt:lpstr>
      <vt:lpstr>Department</vt:lpstr>
      <vt:lpstr>Faculty</vt:lpstr>
      <vt:lpstr>Person</vt:lpstr>
      <vt:lpstr>Database Class</vt:lpstr>
      <vt:lpstr>Student</vt:lpstr>
      <vt:lpstr>Teacher</vt:lpstr>
      <vt:lpstr>Department</vt:lpstr>
      <vt:lpstr>Faculty</vt:lpstr>
      <vt:lpstr>MISC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Tayyib Bayram</dc:creator>
  <cp:lastModifiedBy>Tayyib Bayram</cp:lastModifiedBy>
  <cp:revision>4</cp:revision>
  <dcterms:created xsi:type="dcterms:W3CDTF">2020-12-24T13:26:07Z</dcterms:created>
  <dcterms:modified xsi:type="dcterms:W3CDTF">2020-12-24T14:58:04Z</dcterms:modified>
</cp:coreProperties>
</file>